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7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7215BD-372A-780C-655D-0669449EA608}" v="1" dt="2019-04-27T02:49:04.8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hilapaidy" userId="S::1602-16-737-005@vce.ac.in::dd407367-615e-4d09-9366-46a403797e69" providerId="AD" clId="Web-{F2F7DDBB-E040-EB40-8483-B39921341C18}"/>
    <pc:docChg chg="addSld modSld">
      <pc:chgData name="Akhilapaidy" userId="S::1602-16-737-005@vce.ac.in::dd407367-615e-4d09-9366-46a403797e69" providerId="AD" clId="Web-{F2F7DDBB-E040-EB40-8483-B39921341C18}" dt="2019-04-27T03:44:48.551" v="189" actId="20577"/>
      <pc:docMkLst>
        <pc:docMk/>
      </pc:docMkLst>
      <pc:sldChg chg="modSp new">
        <pc:chgData name="Akhilapaidy" userId="S::1602-16-737-005@vce.ac.in::dd407367-615e-4d09-9366-46a403797e69" providerId="AD" clId="Web-{F2F7DDBB-E040-EB40-8483-B39921341C18}" dt="2019-04-27T03:44:48.551" v="188" actId="20577"/>
        <pc:sldMkLst>
          <pc:docMk/>
          <pc:sldMk cId="3388786251" sldId="273"/>
        </pc:sldMkLst>
        <pc:spChg chg="mod">
          <ac:chgData name="Akhilapaidy" userId="S::1602-16-737-005@vce.ac.in::dd407367-615e-4d09-9366-46a403797e69" providerId="AD" clId="Web-{F2F7DDBB-E040-EB40-8483-B39921341C18}" dt="2019-04-27T03:44:48.551" v="188" actId="20577"/>
          <ac:spMkLst>
            <pc:docMk/>
            <pc:sldMk cId="3388786251" sldId="273"/>
            <ac:spMk id="3" creationId="{3AD27E16-5414-4EC9-A8CD-52B5F48A1C02}"/>
          </ac:spMkLst>
        </pc:spChg>
      </pc:sldChg>
    </pc:docChg>
  </pc:docChgLst>
  <pc:docChgLst>
    <pc:chgData name="Akhilapaidy" userId="S::1602-16-737-005@vce.ac.in::dd407367-615e-4d09-9366-46a403797e69" providerId="AD" clId="Web-{6B7215BD-372A-780C-655D-0669449EA608}"/>
    <pc:docChg chg="addSld delSld modSld">
      <pc:chgData name="Akhilapaidy" userId="S::1602-16-737-005@vce.ac.in::dd407367-615e-4d09-9366-46a403797e69" providerId="AD" clId="Web-{6B7215BD-372A-780C-655D-0669449EA608}" dt="2019-04-27T03:14:13.236" v="2111"/>
      <pc:docMkLst>
        <pc:docMk/>
      </pc:docMkLst>
      <pc:sldChg chg="modSp del">
        <pc:chgData name="Akhilapaidy" userId="S::1602-16-737-005@vce.ac.in::dd407367-615e-4d09-9366-46a403797e69" providerId="AD" clId="Web-{6B7215BD-372A-780C-655D-0669449EA608}" dt="2019-04-27T02:23:35.761" v="102"/>
        <pc:sldMkLst>
          <pc:docMk/>
          <pc:sldMk cId="2697970172" sldId="258"/>
        </pc:sldMkLst>
        <pc:spChg chg="mod">
          <ac:chgData name="Akhilapaidy" userId="S::1602-16-737-005@vce.ac.in::dd407367-615e-4d09-9366-46a403797e69" providerId="AD" clId="Web-{6B7215BD-372A-780C-655D-0669449EA608}" dt="2019-04-27T02:22:27.117" v="85" actId="20577"/>
          <ac:spMkLst>
            <pc:docMk/>
            <pc:sldMk cId="2697970172" sldId="258"/>
            <ac:spMk id="2" creationId="{143AE517-243B-41B3-8B72-5DC35B1494BC}"/>
          </ac:spMkLst>
        </pc:spChg>
      </pc:sldChg>
      <pc:sldChg chg="modSp new del">
        <pc:chgData name="Akhilapaidy" userId="S::1602-16-737-005@vce.ac.in::dd407367-615e-4d09-9366-46a403797e69" providerId="AD" clId="Web-{6B7215BD-372A-780C-655D-0669449EA608}" dt="2019-04-27T02:24:29.060" v="144"/>
        <pc:sldMkLst>
          <pc:docMk/>
          <pc:sldMk cId="3266825160" sldId="258"/>
        </pc:sldMkLst>
        <pc:spChg chg="mod">
          <ac:chgData name="Akhilapaidy" userId="S::1602-16-737-005@vce.ac.in::dd407367-615e-4d09-9366-46a403797e69" providerId="AD" clId="Web-{6B7215BD-372A-780C-655D-0669449EA608}" dt="2019-04-27T02:24:00.324" v="122" actId="20577"/>
          <ac:spMkLst>
            <pc:docMk/>
            <pc:sldMk cId="3266825160" sldId="258"/>
            <ac:spMk id="2" creationId="{1FF413D9-BA9B-4357-854C-7926D63667C4}"/>
          </ac:spMkLst>
        </pc:spChg>
        <pc:spChg chg="mod">
          <ac:chgData name="Akhilapaidy" userId="S::1602-16-737-005@vce.ac.in::dd407367-615e-4d09-9366-46a403797e69" providerId="AD" clId="Web-{6B7215BD-372A-780C-655D-0669449EA608}" dt="2019-04-27T02:24:19.387" v="141" actId="20577"/>
          <ac:spMkLst>
            <pc:docMk/>
            <pc:sldMk cId="3266825160" sldId="258"/>
            <ac:spMk id="3" creationId="{96D024F8-44A7-4B56-B901-E486C99DA584}"/>
          </ac:spMkLst>
        </pc:spChg>
      </pc:sldChg>
      <pc:sldChg chg="modSp new del">
        <pc:chgData name="Akhilapaidy" userId="S::1602-16-737-005@vce.ac.in::dd407367-615e-4d09-9366-46a403797e69" providerId="AD" clId="Web-{6B7215BD-372A-780C-655D-0669449EA608}" dt="2019-04-27T02:26:22.283" v="286"/>
        <pc:sldMkLst>
          <pc:docMk/>
          <pc:sldMk cId="3370133473" sldId="258"/>
        </pc:sldMkLst>
        <pc:spChg chg="mod">
          <ac:chgData name="Akhilapaidy" userId="S::1602-16-737-005@vce.ac.in::dd407367-615e-4d09-9366-46a403797e69" providerId="AD" clId="Web-{6B7215BD-372A-780C-655D-0669449EA608}" dt="2019-04-27T02:25:45.516" v="204" actId="20577"/>
          <ac:spMkLst>
            <pc:docMk/>
            <pc:sldMk cId="3370133473" sldId="258"/>
            <ac:spMk id="2" creationId="{76ED84F2-0102-42EE-9665-76BCE93411C7}"/>
          </ac:spMkLst>
        </pc:spChg>
        <pc:spChg chg="mod">
          <ac:chgData name="Akhilapaidy" userId="S::1602-16-737-005@vce.ac.in::dd407367-615e-4d09-9366-46a403797e69" providerId="AD" clId="Web-{6B7215BD-372A-780C-655D-0669449EA608}" dt="2019-04-27T02:26:15.111" v="283" actId="20577"/>
          <ac:spMkLst>
            <pc:docMk/>
            <pc:sldMk cId="3370133473" sldId="258"/>
            <ac:spMk id="3" creationId="{07B9B4FA-18F9-4E6B-A129-760D8BE0FEFD}"/>
          </ac:spMkLst>
        </pc:spChg>
      </pc:sldChg>
      <pc:sldChg chg="addSp delSp modSp new del mod setBg">
        <pc:chgData name="Akhilapaidy" userId="S::1602-16-737-005@vce.ac.in::dd407367-615e-4d09-9366-46a403797e69" providerId="AD" clId="Web-{6B7215BD-372A-780C-655D-0669449EA608}" dt="2019-04-27T02:28:25.538" v="298"/>
        <pc:sldMkLst>
          <pc:docMk/>
          <pc:sldMk cId="3736172348" sldId="258"/>
        </pc:sldMkLst>
        <pc:spChg chg="mod">
          <ac:chgData name="Akhilapaidy" userId="S::1602-16-737-005@vce.ac.in::dd407367-615e-4d09-9366-46a403797e69" providerId="AD" clId="Web-{6B7215BD-372A-780C-655D-0669449EA608}" dt="2019-04-27T02:28:16.132" v="297"/>
          <ac:spMkLst>
            <pc:docMk/>
            <pc:sldMk cId="3736172348" sldId="258"/>
            <ac:spMk id="2" creationId="{B8632546-96A7-4281-99B8-1EE6F286FE34}"/>
          </ac:spMkLst>
        </pc:spChg>
        <pc:spChg chg="del">
          <ac:chgData name="Akhilapaidy" userId="S::1602-16-737-005@vce.ac.in::dd407367-615e-4d09-9366-46a403797e69" providerId="AD" clId="Web-{6B7215BD-372A-780C-655D-0669449EA608}" dt="2019-04-27T02:28:04.287" v="291"/>
          <ac:spMkLst>
            <pc:docMk/>
            <pc:sldMk cId="3736172348" sldId="258"/>
            <ac:spMk id="3" creationId="{1FF0AAE2-6285-4D42-86CA-7143B1AAA08A}"/>
          </ac:spMkLst>
        </pc:spChg>
        <pc:spChg chg="add del">
          <ac:chgData name="Akhilapaidy" userId="S::1602-16-737-005@vce.ac.in::dd407367-615e-4d09-9366-46a403797e69" providerId="AD" clId="Web-{6B7215BD-372A-780C-655D-0669449EA608}" dt="2019-04-27T02:28:15.803" v="296"/>
          <ac:spMkLst>
            <pc:docMk/>
            <pc:sldMk cId="3736172348" sldId="258"/>
            <ac:spMk id="8" creationId="{823AC064-BC96-4F32-8AE1-B2FD38754823}"/>
          </ac:spMkLst>
        </pc:spChg>
        <pc:spChg chg="add">
          <ac:chgData name="Akhilapaidy" userId="S::1602-16-737-005@vce.ac.in::dd407367-615e-4d09-9366-46a403797e69" providerId="AD" clId="Web-{6B7215BD-372A-780C-655D-0669449EA608}" dt="2019-04-27T02:28:16.132" v="297"/>
          <ac:spMkLst>
            <pc:docMk/>
            <pc:sldMk cId="3736172348" sldId="258"/>
            <ac:spMk id="10" creationId="{4162C14A-5BAD-47E5-9461-ECCF2533AE8F}"/>
          </ac:spMkLst>
        </pc:spChg>
        <pc:spChg chg="add del">
          <ac:chgData name="Akhilapaidy" userId="S::1602-16-737-005@vce.ac.in::dd407367-615e-4d09-9366-46a403797e69" providerId="AD" clId="Web-{6B7215BD-372A-780C-655D-0669449EA608}" dt="2019-04-27T02:28:13.241" v="294"/>
          <ac:spMkLst>
            <pc:docMk/>
            <pc:sldMk cId="3736172348" sldId="258"/>
            <ac:spMk id="11" creationId="{72257994-BD97-4691-8B89-198A6D2BABDC}"/>
          </ac:spMkLst>
        </pc:spChg>
        <pc:picChg chg="add mod ord">
          <ac:chgData name="Akhilapaidy" userId="S::1602-16-737-005@vce.ac.in::dd407367-615e-4d09-9366-46a403797e69" providerId="AD" clId="Web-{6B7215BD-372A-780C-655D-0669449EA608}" dt="2019-04-27T02:28:16.132" v="297"/>
          <ac:picMkLst>
            <pc:docMk/>
            <pc:sldMk cId="3736172348" sldId="258"/>
            <ac:picMk id="6" creationId="{6FCEC51F-17D5-4CED-B656-31CAE5D53E12}"/>
          </ac:picMkLst>
        </pc:picChg>
        <pc:picChg chg="add">
          <ac:chgData name="Akhilapaidy" userId="S::1602-16-737-005@vce.ac.in::dd407367-615e-4d09-9366-46a403797e69" providerId="AD" clId="Web-{6B7215BD-372A-780C-655D-0669449EA608}" dt="2019-04-27T02:28:16.132" v="297"/>
          <ac:picMkLst>
            <pc:docMk/>
            <pc:sldMk cId="3736172348" sldId="258"/>
            <ac:picMk id="9" creationId="{CC3F8B77-A65B-44BB-9E48-2B051EF26440}"/>
          </ac:picMkLst>
        </pc:picChg>
        <pc:picChg chg="add del mod ord replId">
          <ac:chgData name="Akhilapaidy" userId="S::1602-16-737-005@vce.ac.in::dd407367-615e-4d09-9366-46a403797e69" providerId="AD" clId="Web-{6B7215BD-372A-780C-655D-0669449EA608}" dt="2019-04-27T02:28:16.132" v="297"/>
          <ac:picMkLst>
            <pc:docMk/>
            <pc:sldMk cId="3736172348" sldId="258"/>
            <ac:picMk id="11" creationId="{CC3F8B77-A65B-44BB-9E48-2B051EF26440}"/>
          </ac:picMkLst>
        </pc:picChg>
        <pc:picChg chg="add">
          <ac:chgData name="Akhilapaidy" userId="S::1602-16-737-005@vce.ac.in::dd407367-615e-4d09-9366-46a403797e69" providerId="AD" clId="Web-{6B7215BD-372A-780C-655D-0669449EA608}" dt="2019-04-27T02:28:16.132" v="297"/>
          <ac:picMkLst>
            <pc:docMk/>
            <pc:sldMk cId="3736172348" sldId="258"/>
            <ac:picMk id="14" creationId="{22901FED-4FC9-4ED5-8123-C98BCD1616BA}"/>
          </ac:picMkLst>
        </pc:picChg>
        <pc:cxnChg chg="add del">
          <ac:chgData name="Akhilapaidy" userId="S::1602-16-737-005@vce.ac.in::dd407367-615e-4d09-9366-46a403797e69" providerId="AD" clId="Web-{6B7215BD-372A-780C-655D-0669449EA608}" dt="2019-04-27T02:28:15.803" v="296"/>
          <ac:cxnSpMkLst>
            <pc:docMk/>
            <pc:sldMk cId="3736172348" sldId="258"/>
            <ac:cxnSpMk id="13" creationId="{7E7C77BC-7138-40B1-A15B-20F57A494629}"/>
          </ac:cxnSpMkLst>
        </pc:cxnChg>
        <pc:cxnChg chg="add del">
          <ac:chgData name="Akhilapaidy" userId="S::1602-16-737-005@vce.ac.in::dd407367-615e-4d09-9366-46a403797e69" providerId="AD" clId="Web-{6B7215BD-372A-780C-655D-0669449EA608}" dt="2019-04-27T02:28:15.803" v="296"/>
          <ac:cxnSpMkLst>
            <pc:docMk/>
            <pc:sldMk cId="3736172348" sldId="258"/>
            <ac:cxnSpMk id="15" creationId="{DB146403-F3D6-484B-B2ED-97F9565D0370}"/>
          </ac:cxnSpMkLst>
        </pc:cxnChg>
      </pc:sldChg>
      <pc:sldChg chg="modSp new del">
        <pc:chgData name="Akhilapaidy" userId="S::1602-16-737-005@vce.ac.in::dd407367-615e-4d09-9366-46a403797e69" providerId="AD" clId="Web-{6B7215BD-372A-780C-655D-0669449EA608}" dt="2019-04-27T02:23:27.401" v="101"/>
        <pc:sldMkLst>
          <pc:docMk/>
          <pc:sldMk cId="1444211276" sldId="259"/>
        </pc:sldMkLst>
        <pc:spChg chg="mod">
          <ac:chgData name="Akhilapaidy" userId="S::1602-16-737-005@vce.ac.in::dd407367-615e-4d09-9366-46a403797e69" providerId="AD" clId="Web-{6B7215BD-372A-780C-655D-0669449EA608}" dt="2019-04-27T02:22:59.587" v="89" actId="20577"/>
          <ac:spMkLst>
            <pc:docMk/>
            <pc:sldMk cId="1444211276" sldId="259"/>
            <ac:spMk id="2" creationId="{94935723-E2B2-4395-A5E2-C83651257A67}"/>
          </ac:spMkLst>
        </pc:spChg>
        <pc:spChg chg="mod">
          <ac:chgData name="Akhilapaidy" userId="S::1602-16-737-005@vce.ac.in::dd407367-615e-4d09-9366-46a403797e69" providerId="AD" clId="Web-{6B7215BD-372A-780C-655D-0669449EA608}" dt="2019-04-27T02:23:14.025" v="97" actId="20577"/>
          <ac:spMkLst>
            <pc:docMk/>
            <pc:sldMk cId="1444211276" sldId="259"/>
            <ac:spMk id="3" creationId="{58A1A3E1-1DFA-4D27-AA76-91BD320E8B4E}"/>
          </ac:spMkLst>
        </pc:spChg>
      </pc:sldChg>
      <pc:sldChg chg="addSp modSp add">
        <pc:chgData name="Akhilapaidy" userId="S::1602-16-737-005@vce.ac.in::dd407367-615e-4d09-9366-46a403797e69" providerId="AD" clId="Web-{6B7215BD-372A-780C-655D-0669449EA608}" dt="2019-04-27T02:29:28.525" v="309" actId="14100"/>
        <pc:sldMkLst>
          <pc:docMk/>
          <pc:sldMk cId="1796687414" sldId="259"/>
        </pc:sldMkLst>
        <pc:spChg chg="mod">
          <ac:chgData name="Akhilapaidy" userId="S::1602-16-737-005@vce.ac.in::dd407367-615e-4d09-9366-46a403797e69" providerId="AD" clId="Web-{6B7215BD-372A-780C-655D-0669449EA608}" dt="2019-04-27T02:29:20.931" v="308" actId="14100"/>
          <ac:spMkLst>
            <pc:docMk/>
            <pc:sldMk cId="1796687414" sldId="259"/>
            <ac:spMk id="3" creationId="{B9C23BC9-D1DE-467B-9ECE-0EBD972F0D92}"/>
          </ac:spMkLst>
        </pc:spChg>
        <pc:picChg chg="add mod">
          <ac:chgData name="Akhilapaidy" userId="S::1602-16-737-005@vce.ac.in::dd407367-615e-4d09-9366-46a403797e69" providerId="AD" clId="Web-{6B7215BD-372A-780C-655D-0669449EA608}" dt="2019-04-27T02:29:28.525" v="309" actId="14100"/>
          <ac:picMkLst>
            <pc:docMk/>
            <pc:sldMk cId="1796687414" sldId="259"/>
            <ac:picMk id="4" creationId="{8D229309-81E8-4641-A7AF-7A0BABB03841}"/>
          </ac:picMkLst>
        </pc:picChg>
      </pc:sldChg>
      <pc:sldChg chg="modSp new">
        <pc:chgData name="Akhilapaidy" userId="S::1602-16-737-005@vce.ac.in::dd407367-615e-4d09-9366-46a403797e69" providerId="AD" clId="Web-{6B7215BD-372A-780C-655D-0669449EA608}" dt="2019-04-27T02:58:04.598" v="1225" actId="20577"/>
        <pc:sldMkLst>
          <pc:docMk/>
          <pc:sldMk cId="957823993" sldId="260"/>
        </pc:sldMkLst>
        <pc:spChg chg="mod">
          <ac:chgData name="Akhilapaidy" userId="S::1602-16-737-005@vce.ac.in::dd407367-615e-4d09-9366-46a403797e69" providerId="AD" clId="Web-{6B7215BD-372A-780C-655D-0669449EA608}" dt="2019-04-27T02:43:15.578" v="944" actId="20577"/>
          <ac:spMkLst>
            <pc:docMk/>
            <pc:sldMk cId="957823993" sldId="260"/>
            <ac:spMk id="2" creationId="{7C225404-DE7B-428E-BCB3-379A81400188}"/>
          </ac:spMkLst>
        </pc:spChg>
        <pc:spChg chg="mod">
          <ac:chgData name="Akhilapaidy" userId="S::1602-16-737-005@vce.ac.in::dd407367-615e-4d09-9366-46a403797e69" providerId="AD" clId="Web-{6B7215BD-372A-780C-655D-0669449EA608}" dt="2019-04-27T02:58:04.598" v="1225" actId="20577"/>
          <ac:spMkLst>
            <pc:docMk/>
            <pc:sldMk cId="957823993" sldId="260"/>
            <ac:spMk id="3" creationId="{C8D88224-3320-40EA-BA18-9C960A4522F1}"/>
          </ac:spMkLst>
        </pc:spChg>
      </pc:sldChg>
      <pc:sldChg chg="add del">
        <pc:chgData name="Akhilapaidy" userId="S::1602-16-737-005@vce.ac.in::dd407367-615e-4d09-9366-46a403797e69" providerId="AD" clId="Web-{6B7215BD-372A-780C-655D-0669449EA608}" dt="2019-04-27T02:29:47.401" v="310"/>
        <pc:sldMkLst>
          <pc:docMk/>
          <pc:sldMk cId="1053360408" sldId="260"/>
        </pc:sldMkLst>
      </pc:sldChg>
      <pc:sldChg chg="add del">
        <pc:chgData name="Akhilapaidy" userId="S::1602-16-737-005@vce.ac.in::dd407367-615e-4d09-9366-46a403797e69" providerId="AD" clId="Web-{6B7215BD-372A-780C-655D-0669449EA608}" dt="2019-04-27T02:23:23.291" v="100"/>
        <pc:sldMkLst>
          <pc:docMk/>
          <pc:sldMk cId="3193994542" sldId="260"/>
        </pc:sldMkLst>
      </pc:sldChg>
      <pc:sldChg chg="add del">
        <pc:chgData name="Akhilapaidy" userId="S::1602-16-737-005@vce.ac.in::dd407367-615e-4d09-9366-46a403797e69" providerId="AD" clId="Web-{6B7215BD-372A-780C-655D-0669449EA608}" dt="2019-04-27T02:29:51.432" v="311"/>
        <pc:sldMkLst>
          <pc:docMk/>
          <pc:sldMk cId="679864600" sldId="261"/>
        </pc:sldMkLst>
      </pc:sldChg>
      <pc:sldChg chg="addSp delSp modSp new">
        <pc:chgData name="Akhilapaidy" userId="S::1602-16-737-005@vce.ac.in::dd407367-615e-4d09-9366-46a403797e69" providerId="AD" clId="Web-{6B7215BD-372A-780C-655D-0669449EA608}" dt="2019-04-27T03:03:09.442" v="1297" actId="14100"/>
        <pc:sldMkLst>
          <pc:docMk/>
          <pc:sldMk cId="2069915479" sldId="261"/>
        </pc:sldMkLst>
        <pc:spChg chg="mod">
          <ac:chgData name="Akhilapaidy" userId="S::1602-16-737-005@vce.ac.in::dd407367-615e-4d09-9366-46a403797e69" providerId="AD" clId="Web-{6B7215BD-372A-780C-655D-0669449EA608}" dt="2019-04-27T02:37:52.236" v="828" actId="20577"/>
          <ac:spMkLst>
            <pc:docMk/>
            <pc:sldMk cId="2069915479" sldId="261"/>
            <ac:spMk id="2" creationId="{4EF32CBC-A5EA-45D6-8A91-D3B3172D457D}"/>
          </ac:spMkLst>
        </pc:spChg>
        <pc:spChg chg="del">
          <ac:chgData name="Akhilapaidy" userId="S::1602-16-737-005@vce.ac.in::dd407367-615e-4d09-9366-46a403797e69" providerId="AD" clId="Web-{6B7215BD-372A-780C-655D-0669449EA608}" dt="2019-04-27T02:38:10.299" v="831"/>
          <ac:spMkLst>
            <pc:docMk/>
            <pc:sldMk cId="2069915479" sldId="261"/>
            <ac:spMk id="3" creationId="{BA4A5B5B-D848-400D-96E6-BB1FB132C5E3}"/>
          </ac:spMkLst>
        </pc:spChg>
        <pc:spChg chg="add del mod">
          <ac:chgData name="Akhilapaidy" userId="S::1602-16-737-005@vce.ac.in::dd407367-615e-4d09-9366-46a403797e69" providerId="AD" clId="Web-{6B7215BD-372A-780C-655D-0669449EA608}" dt="2019-04-27T03:02:53.657" v="1294"/>
          <ac:spMkLst>
            <pc:docMk/>
            <pc:sldMk cId="2069915479" sldId="261"/>
            <ac:spMk id="7" creationId="{37D5EA78-C019-44B0-9521-AC18864F9F9B}"/>
          </ac:spMkLst>
        </pc:spChg>
        <pc:spChg chg="add del mod">
          <ac:chgData name="Akhilapaidy" userId="S::1602-16-737-005@vce.ac.in::dd407367-615e-4d09-9366-46a403797e69" providerId="AD" clId="Web-{6B7215BD-372A-780C-655D-0669449EA608}" dt="2019-04-27T03:02:08.842" v="1292"/>
          <ac:spMkLst>
            <pc:docMk/>
            <pc:sldMk cId="2069915479" sldId="261"/>
            <ac:spMk id="11" creationId="{156BE74E-6917-4E51-9AAD-6130DB80B172}"/>
          </ac:spMkLst>
        </pc:spChg>
        <pc:picChg chg="add del mod ord">
          <ac:chgData name="Akhilapaidy" userId="S::1602-16-737-005@vce.ac.in::dd407367-615e-4d09-9366-46a403797e69" providerId="AD" clId="Web-{6B7215BD-372A-780C-655D-0669449EA608}" dt="2019-04-27T02:38:22.581" v="832"/>
          <ac:picMkLst>
            <pc:docMk/>
            <pc:sldMk cId="2069915479" sldId="261"/>
            <ac:picMk id="4" creationId="{60CB20C5-D4F3-4261-8E33-F6CD03D276DC}"/>
          </ac:picMkLst>
        </pc:picChg>
        <pc:picChg chg="add del mod ord">
          <ac:chgData name="Akhilapaidy" userId="S::1602-16-737-005@vce.ac.in::dd407367-615e-4d09-9366-46a403797e69" providerId="AD" clId="Web-{6B7215BD-372A-780C-655D-0669449EA608}" dt="2019-04-27T03:02:10.889" v="1293"/>
          <ac:picMkLst>
            <pc:docMk/>
            <pc:sldMk cId="2069915479" sldId="261"/>
            <ac:picMk id="8" creationId="{8E12902C-338B-4025-8DAB-9D0F9E8A1BAD}"/>
          </ac:picMkLst>
        </pc:picChg>
        <pc:picChg chg="add del mod ord">
          <ac:chgData name="Akhilapaidy" userId="S::1602-16-737-005@vce.ac.in::dd407367-615e-4d09-9366-46a403797e69" providerId="AD" clId="Web-{6B7215BD-372A-780C-655D-0669449EA608}" dt="2019-04-27T03:02:08.342" v="1291"/>
          <ac:picMkLst>
            <pc:docMk/>
            <pc:sldMk cId="2069915479" sldId="261"/>
            <ac:picMk id="12" creationId="{BF825603-6E91-4DB9-9BEA-AB7CBD408A46}"/>
          </ac:picMkLst>
        </pc:picChg>
        <pc:picChg chg="add del mod">
          <ac:chgData name="Akhilapaidy" userId="S::1602-16-737-005@vce.ac.in::dd407367-615e-4d09-9366-46a403797e69" providerId="AD" clId="Web-{6B7215BD-372A-780C-655D-0669449EA608}" dt="2019-04-27T03:02:07.842" v="1290"/>
          <ac:picMkLst>
            <pc:docMk/>
            <pc:sldMk cId="2069915479" sldId="261"/>
            <ac:picMk id="14" creationId="{6938D14F-EF6B-4F0C-932C-0EC03C438A02}"/>
          </ac:picMkLst>
        </pc:picChg>
        <pc:picChg chg="add mod ord">
          <ac:chgData name="Akhilapaidy" userId="S::1602-16-737-005@vce.ac.in::dd407367-615e-4d09-9366-46a403797e69" providerId="AD" clId="Web-{6B7215BD-372A-780C-655D-0669449EA608}" dt="2019-04-27T03:03:09.442" v="1297" actId="14100"/>
          <ac:picMkLst>
            <pc:docMk/>
            <pc:sldMk cId="2069915479" sldId="261"/>
            <ac:picMk id="16" creationId="{35F9106C-04E8-4A75-858D-7AD55CCC1C26}"/>
          </ac:picMkLst>
        </pc:picChg>
      </pc:sldChg>
      <pc:sldChg chg="modSp new">
        <pc:chgData name="Akhilapaidy" userId="S::1602-16-737-005@vce.ac.in::dd407367-615e-4d09-9366-46a403797e69" providerId="AD" clId="Web-{6B7215BD-372A-780C-655D-0669449EA608}" dt="2019-04-27T03:06:20.588" v="1549" actId="20577"/>
        <pc:sldMkLst>
          <pc:docMk/>
          <pc:sldMk cId="2271219561" sldId="262"/>
        </pc:sldMkLst>
        <pc:spChg chg="mod">
          <ac:chgData name="Akhilapaidy" userId="S::1602-16-737-005@vce.ac.in::dd407367-615e-4d09-9366-46a403797e69" providerId="AD" clId="Web-{6B7215BD-372A-780C-655D-0669449EA608}" dt="2019-04-27T03:03:26.564" v="1323" actId="20577"/>
          <ac:spMkLst>
            <pc:docMk/>
            <pc:sldMk cId="2271219561" sldId="262"/>
            <ac:spMk id="2" creationId="{DB65A9B0-44EE-42C5-A2D0-965E74938F91}"/>
          </ac:spMkLst>
        </pc:spChg>
        <pc:spChg chg="mod">
          <ac:chgData name="Akhilapaidy" userId="S::1602-16-737-005@vce.ac.in::dd407367-615e-4d09-9366-46a403797e69" providerId="AD" clId="Web-{6B7215BD-372A-780C-655D-0669449EA608}" dt="2019-04-27T03:06:20.588" v="1549" actId="20577"/>
          <ac:spMkLst>
            <pc:docMk/>
            <pc:sldMk cId="2271219561" sldId="262"/>
            <ac:spMk id="3" creationId="{E9B88B51-3C50-49B9-9CDC-012B5C5A5501}"/>
          </ac:spMkLst>
        </pc:spChg>
      </pc:sldChg>
      <pc:sldChg chg="modSp new">
        <pc:chgData name="Akhilapaidy" userId="S::1602-16-737-005@vce.ac.in::dd407367-615e-4d09-9366-46a403797e69" providerId="AD" clId="Web-{6B7215BD-372A-780C-655D-0669449EA608}" dt="2019-04-27T03:11:07.740" v="2078" actId="20577"/>
        <pc:sldMkLst>
          <pc:docMk/>
          <pc:sldMk cId="4251225592" sldId="263"/>
        </pc:sldMkLst>
        <pc:spChg chg="mod">
          <ac:chgData name="Akhilapaidy" userId="S::1602-16-737-005@vce.ac.in::dd407367-615e-4d09-9366-46a403797e69" providerId="AD" clId="Web-{6B7215BD-372A-780C-655D-0669449EA608}" dt="2019-04-27T03:06:29.073" v="1566" actId="20577"/>
          <ac:spMkLst>
            <pc:docMk/>
            <pc:sldMk cId="4251225592" sldId="263"/>
            <ac:spMk id="2" creationId="{84489C6C-5033-4E59-AA8B-E94BC42F693A}"/>
          </ac:spMkLst>
        </pc:spChg>
        <pc:spChg chg="mod">
          <ac:chgData name="Akhilapaidy" userId="S::1602-16-737-005@vce.ac.in::dd407367-615e-4d09-9366-46a403797e69" providerId="AD" clId="Web-{6B7215BD-372A-780C-655D-0669449EA608}" dt="2019-04-27T03:11:07.740" v="2078" actId="20577"/>
          <ac:spMkLst>
            <pc:docMk/>
            <pc:sldMk cId="4251225592" sldId="263"/>
            <ac:spMk id="3" creationId="{971B82E7-A358-44D0-8D6F-F8BA4E3B2768}"/>
          </ac:spMkLst>
        </pc:spChg>
      </pc:sldChg>
      <pc:sldChg chg="addSp delSp modSp new mod setBg">
        <pc:chgData name="Akhilapaidy" userId="S::1602-16-737-005@vce.ac.in::dd407367-615e-4d09-9366-46a403797e69" providerId="AD" clId="Web-{6B7215BD-372A-780C-655D-0669449EA608}" dt="2019-04-27T02:49:36.359" v="1115" actId="14100"/>
        <pc:sldMkLst>
          <pc:docMk/>
          <pc:sldMk cId="1367990880" sldId="264"/>
        </pc:sldMkLst>
        <pc:spChg chg="mod">
          <ac:chgData name="Akhilapaidy" userId="S::1602-16-737-005@vce.ac.in::dd407367-615e-4d09-9366-46a403797e69" providerId="AD" clId="Web-{6B7215BD-372A-780C-655D-0669449EA608}" dt="2019-04-27T02:49:05.857" v="1111"/>
          <ac:spMkLst>
            <pc:docMk/>
            <pc:sldMk cId="1367990880" sldId="264"/>
            <ac:spMk id="2" creationId="{9581A5E5-1963-4E72-8468-3248B3CFD7F9}"/>
          </ac:spMkLst>
        </pc:spChg>
        <pc:spChg chg="mod">
          <ac:chgData name="Akhilapaidy" userId="S::1602-16-737-005@vce.ac.in::dd407367-615e-4d09-9366-46a403797e69" providerId="AD" clId="Web-{6B7215BD-372A-780C-655D-0669449EA608}" dt="2019-04-27T02:49:05.857" v="1111"/>
          <ac:spMkLst>
            <pc:docMk/>
            <pc:sldMk cId="1367990880" sldId="264"/>
            <ac:spMk id="3" creationId="{183F7D58-D91D-46AF-895A-303BC134C650}"/>
          </ac:spMkLst>
        </pc:spChg>
        <pc:spChg chg="add del">
          <ac:chgData name="Akhilapaidy" userId="S::1602-16-737-005@vce.ac.in::dd407367-615e-4d09-9366-46a403797e69" providerId="AD" clId="Web-{6B7215BD-372A-780C-655D-0669449EA608}" dt="2019-04-27T02:49:05.857" v="1111"/>
          <ac:spMkLst>
            <pc:docMk/>
            <pc:sldMk cId="1367990880" sldId="264"/>
            <ac:spMk id="9" creationId="{3CD9DF72-87A3-404E-A828-84CBF11A8303}"/>
          </ac:spMkLst>
        </pc:spChg>
        <pc:picChg chg="add mod ord">
          <ac:chgData name="Akhilapaidy" userId="S::1602-16-737-005@vce.ac.in::dd407367-615e-4d09-9366-46a403797e69" providerId="AD" clId="Web-{6B7215BD-372A-780C-655D-0669449EA608}" dt="2019-04-27T02:49:36.359" v="1115" actId="14100"/>
          <ac:picMkLst>
            <pc:docMk/>
            <pc:sldMk cId="1367990880" sldId="264"/>
            <ac:picMk id="4" creationId="{A3E49C9A-93E1-4A8D-91AE-D5ED6CDF448D}"/>
          </ac:picMkLst>
        </pc:picChg>
        <pc:cxnChg chg="add del">
          <ac:chgData name="Akhilapaidy" userId="S::1602-16-737-005@vce.ac.in::dd407367-615e-4d09-9366-46a403797e69" providerId="AD" clId="Web-{6B7215BD-372A-780C-655D-0669449EA608}" dt="2019-04-27T02:49:05.857" v="1111"/>
          <ac:cxnSpMkLst>
            <pc:docMk/>
            <pc:sldMk cId="1367990880" sldId="264"/>
            <ac:cxnSpMk id="11" creationId="{20E3A342-4D61-4E3F-AF90-1AB42AEB96CC}"/>
          </ac:cxnSpMkLst>
        </pc:cxnChg>
      </pc:sldChg>
      <pc:sldChg chg="addSp delSp modSp new mod setBg">
        <pc:chgData name="Akhilapaidy" userId="S::1602-16-737-005@vce.ac.in::dd407367-615e-4d09-9366-46a403797e69" providerId="AD" clId="Web-{6B7215BD-372A-780C-655D-0669449EA608}" dt="2019-04-27T02:50:22.907" v="1118"/>
        <pc:sldMkLst>
          <pc:docMk/>
          <pc:sldMk cId="3614493484" sldId="265"/>
        </pc:sldMkLst>
        <pc:spChg chg="del">
          <ac:chgData name="Akhilapaidy" userId="S::1602-16-737-005@vce.ac.in::dd407367-615e-4d09-9366-46a403797e69" providerId="AD" clId="Web-{6B7215BD-372A-780C-655D-0669449EA608}" dt="2019-04-27T02:50:22.907" v="1118"/>
          <ac:spMkLst>
            <pc:docMk/>
            <pc:sldMk cId="3614493484" sldId="265"/>
            <ac:spMk id="2" creationId="{A9A104FD-A629-4D12-876B-79EC32650133}"/>
          </ac:spMkLst>
        </pc:spChg>
        <pc:spChg chg="del">
          <ac:chgData name="Akhilapaidy" userId="S::1602-16-737-005@vce.ac.in::dd407367-615e-4d09-9366-46a403797e69" providerId="AD" clId="Web-{6B7215BD-372A-780C-655D-0669449EA608}" dt="2019-04-27T02:50:20.439" v="1117"/>
          <ac:spMkLst>
            <pc:docMk/>
            <pc:sldMk cId="3614493484" sldId="265"/>
            <ac:spMk id="3" creationId="{AA8E7475-8590-41FC-94D0-EC13BCE58D4E}"/>
          </ac:spMkLst>
        </pc:spChg>
        <pc:picChg chg="add mod ord">
          <ac:chgData name="Akhilapaidy" userId="S::1602-16-737-005@vce.ac.in::dd407367-615e-4d09-9366-46a403797e69" providerId="AD" clId="Web-{6B7215BD-372A-780C-655D-0669449EA608}" dt="2019-04-27T02:50:22.907" v="1118"/>
          <ac:picMkLst>
            <pc:docMk/>
            <pc:sldMk cId="3614493484" sldId="265"/>
            <ac:picMk id="4" creationId="{99A18B30-98F0-4B69-BDD8-69770E756A19}"/>
          </ac:picMkLst>
        </pc:picChg>
      </pc:sldChg>
      <pc:sldChg chg="addSp delSp modSp new mod setBg">
        <pc:chgData name="Akhilapaidy" userId="S::1602-16-737-005@vce.ac.in::dd407367-615e-4d09-9366-46a403797e69" providerId="AD" clId="Web-{6B7215BD-372A-780C-655D-0669449EA608}" dt="2019-04-27T02:50:58.144" v="1121"/>
        <pc:sldMkLst>
          <pc:docMk/>
          <pc:sldMk cId="644866491" sldId="266"/>
        </pc:sldMkLst>
        <pc:spChg chg="del">
          <ac:chgData name="Akhilapaidy" userId="S::1602-16-737-005@vce.ac.in::dd407367-615e-4d09-9366-46a403797e69" providerId="AD" clId="Web-{6B7215BD-372A-780C-655D-0669449EA608}" dt="2019-04-27T02:50:58.144" v="1121"/>
          <ac:spMkLst>
            <pc:docMk/>
            <pc:sldMk cId="644866491" sldId="266"/>
            <ac:spMk id="2" creationId="{1D6044DC-0DC6-41DE-87CB-45BCFEE63DAF}"/>
          </ac:spMkLst>
        </pc:spChg>
        <pc:spChg chg="del">
          <ac:chgData name="Akhilapaidy" userId="S::1602-16-737-005@vce.ac.in::dd407367-615e-4d09-9366-46a403797e69" providerId="AD" clId="Web-{6B7215BD-372A-780C-655D-0669449EA608}" dt="2019-04-27T02:50:54.502" v="1120"/>
          <ac:spMkLst>
            <pc:docMk/>
            <pc:sldMk cId="644866491" sldId="266"/>
            <ac:spMk id="3" creationId="{801D7E27-E754-40C0-9817-7BC64D320F19}"/>
          </ac:spMkLst>
        </pc:spChg>
        <pc:picChg chg="add mod ord">
          <ac:chgData name="Akhilapaidy" userId="S::1602-16-737-005@vce.ac.in::dd407367-615e-4d09-9366-46a403797e69" providerId="AD" clId="Web-{6B7215BD-372A-780C-655D-0669449EA608}" dt="2019-04-27T02:50:58.144" v="1121"/>
          <ac:picMkLst>
            <pc:docMk/>
            <pc:sldMk cId="644866491" sldId="266"/>
            <ac:picMk id="4" creationId="{18168D9E-DE0D-4723-AC6A-FB5732E5A3F8}"/>
          </ac:picMkLst>
        </pc:picChg>
      </pc:sldChg>
      <pc:sldChg chg="addSp modSp new">
        <pc:chgData name="Akhilapaidy" userId="S::1602-16-737-005@vce.ac.in::dd407367-615e-4d09-9366-46a403797e69" providerId="AD" clId="Web-{6B7215BD-372A-780C-655D-0669449EA608}" dt="2019-04-27T02:54:40.652" v="1164" actId="14100"/>
        <pc:sldMkLst>
          <pc:docMk/>
          <pc:sldMk cId="934985315" sldId="267"/>
        </pc:sldMkLst>
        <pc:spChg chg="mod">
          <ac:chgData name="Akhilapaidy" userId="S::1602-16-737-005@vce.ac.in::dd407367-615e-4d09-9366-46a403797e69" providerId="AD" clId="Web-{6B7215BD-372A-780C-655D-0669449EA608}" dt="2019-04-27T02:53:23.509" v="1156" actId="20577"/>
          <ac:spMkLst>
            <pc:docMk/>
            <pc:sldMk cId="934985315" sldId="267"/>
            <ac:spMk id="2" creationId="{A97072DB-3F90-4B6B-A94F-E1F055364C87}"/>
          </ac:spMkLst>
        </pc:spChg>
        <pc:spChg chg="mod">
          <ac:chgData name="Akhilapaidy" userId="S::1602-16-737-005@vce.ac.in::dd407367-615e-4d09-9366-46a403797e69" providerId="AD" clId="Web-{6B7215BD-372A-780C-655D-0669449EA608}" dt="2019-04-27T02:53:21.008" v="1154" actId="20577"/>
          <ac:spMkLst>
            <pc:docMk/>
            <pc:sldMk cId="934985315" sldId="267"/>
            <ac:spMk id="3" creationId="{ADBB1941-11DB-435C-9245-8A5C8987B3C8}"/>
          </ac:spMkLst>
        </pc:spChg>
        <pc:picChg chg="add mod">
          <ac:chgData name="Akhilapaidy" userId="S::1602-16-737-005@vce.ac.in::dd407367-615e-4d09-9366-46a403797e69" providerId="AD" clId="Web-{6B7215BD-372A-780C-655D-0669449EA608}" dt="2019-04-27T02:54:40.652" v="1164" actId="14100"/>
          <ac:picMkLst>
            <pc:docMk/>
            <pc:sldMk cId="934985315" sldId="267"/>
            <ac:picMk id="4" creationId="{9FF65433-87F8-44D7-A3E5-7124B6E19846}"/>
          </ac:picMkLst>
        </pc:picChg>
      </pc:sldChg>
      <pc:sldChg chg="addSp delSp modSp new mod setBg">
        <pc:chgData name="Akhilapaidy" userId="S::1602-16-737-005@vce.ac.in::dd407367-615e-4d09-9366-46a403797e69" providerId="AD" clId="Web-{6B7215BD-372A-780C-655D-0669449EA608}" dt="2019-04-27T02:55:57.968" v="1167"/>
        <pc:sldMkLst>
          <pc:docMk/>
          <pc:sldMk cId="414670375" sldId="268"/>
        </pc:sldMkLst>
        <pc:spChg chg="del">
          <ac:chgData name="Akhilapaidy" userId="S::1602-16-737-005@vce.ac.in::dd407367-615e-4d09-9366-46a403797e69" providerId="AD" clId="Web-{6B7215BD-372A-780C-655D-0669449EA608}" dt="2019-04-27T02:55:57.968" v="1167"/>
          <ac:spMkLst>
            <pc:docMk/>
            <pc:sldMk cId="414670375" sldId="268"/>
            <ac:spMk id="2" creationId="{A7EA913A-3225-4EB3-B7B9-BBD98E0836B5}"/>
          </ac:spMkLst>
        </pc:spChg>
        <pc:spChg chg="del">
          <ac:chgData name="Akhilapaidy" userId="S::1602-16-737-005@vce.ac.in::dd407367-615e-4d09-9366-46a403797e69" providerId="AD" clId="Web-{6B7215BD-372A-780C-655D-0669449EA608}" dt="2019-04-27T02:55:55.655" v="1166"/>
          <ac:spMkLst>
            <pc:docMk/>
            <pc:sldMk cId="414670375" sldId="268"/>
            <ac:spMk id="3" creationId="{046858A5-772F-4702-8BCE-C35EAA2D7CEF}"/>
          </ac:spMkLst>
        </pc:spChg>
        <pc:picChg chg="add mod ord">
          <ac:chgData name="Akhilapaidy" userId="S::1602-16-737-005@vce.ac.in::dd407367-615e-4d09-9366-46a403797e69" providerId="AD" clId="Web-{6B7215BD-372A-780C-655D-0669449EA608}" dt="2019-04-27T02:55:57.968" v="1167"/>
          <ac:picMkLst>
            <pc:docMk/>
            <pc:sldMk cId="414670375" sldId="268"/>
            <ac:picMk id="4" creationId="{6F3D8625-54B4-47B6-AF14-74E4EF0153B0}"/>
          </ac:picMkLst>
        </pc:picChg>
      </pc:sldChg>
      <pc:sldChg chg="addSp modSp new">
        <pc:chgData name="Akhilapaidy" userId="S::1602-16-737-005@vce.ac.in::dd407367-615e-4d09-9366-46a403797e69" providerId="AD" clId="Web-{6B7215BD-372A-780C-655D-0669449EA608}" dt="2019-04-27T02:57:34.784" v="1210" actId="14100"/>
        <pc:sldMkLst>
          <pc:docMk/>
          <pc:sldMk cId="1281721587" sldId="269"/>
        </pc:sldMkLst>
        <pc:spChg chg="mod">
          <ac:chgData name="Akhilapaidy" userId="S::1602-16-737-005@vce.ac.in::dd407367-615e-4d09-9366-46a403797e69" providerId="AD" clId="Web-{6B7215BD-372A-780C-655D-0669449EA608}" dt="2019-04-27T02:57:13.393" v="1203" actId="20577"/>
          <ac:spMkLst>
            <pc:docMk/>
            <pc:sldMk cId="1281721587" sldId="269"/>
            <ac:spMk id="3" creationId="{CAAFAE52-DBE4-4F2F-A6BE-8C7E3BBC50F3}"/>
          </ac:spMkLst>
        </pc:spChg>
        <pc:picChg chg="add mod">
          <ac:chgData name="Akhilapaidy" userId="S::1602-16-737-005@vce.ac.in::dd407367-615e-4d09-9366-46a403797e69" providerId="AD" clId="Web-{6B7215BD-372A-780C-655D-0669449EA608}" dt="2019-04-27T02:57:34.784" v="1210" actId="14100"/>
          <ac:picMkLst>
            <pc:docMk/>
            <pc:sldMk cId="1281721587" sldId="269"/>
            <ac:picMk id="4" creationId="{63B9D22E-31FE-47A8-8E58-39FA60710726}"/>
          </ac:picMkLst>
        </pc:picChg>
      </pc:sldChg>
      <pc:sldChg chg="addSp modSp new">
        <pc:chgData name="Akhilapaidy" userId="S::1602-16-737-005@vce.ac.in::dd407367-615e-4d09-9366-46a403797e69" providerId="AD" clId="Web-{6B7215BD-372A-780C-655D-0669449EA608}" dt="2019-04-27T03:00:40.136" v="1282" actId="14100"/>
        <pc:sldMkLst>
          <pc:docMk/>
          <pc:sldMk cId="1796509846" sldId="270"/>
        </pc:sldMkLst>
        <pc:spChg chg="mod">
          <ac:chgData name="Akhilapaidy" userId="S::1602-16-737-005@vce.ac.in::dd407367-615e-4d09-9366-46a403797e69" providerId="AD" clId="Web-{6B7215BD-372A-780C-655D-0669449EA608}" dt="2019-04-27T02:58:55.866" v="1236" actId="20577"/>
          <ac:spMkLst>
            <pc:docMk/>
            <pc:sldMk cId="1796509846" sldId="270"/>
            <ac:spMk id="2" creationId="{74C98759-F5BA-4610-9CDD-C73B693C1C88}"/>
          </ac:spMkLst>
        </pc:spChg>
        <pc:spChg chg="mod">
          <ac:chgData name="Akhilapaidy" userId="S::1602-16-737-005@vce.ac.in::dd407367-615e-4d09-9366-46a403797e69" providerId="AD" clId="Web-{6B7215BD-372A-780C-655D-0669449EA608}" dt="2019-04-27T03:00:01.353" v="1273" actId="20577"/>
          <ac:spMkLst>
            <pc:docMk/>
            <pc:sldMk cId="1796509846" sldId="270"/>
            <ac:spMk id="3" creationId="{76BFF045-E9A2-4CA4-96B2-C4B296AB5AEF}"/>
          </ac:spMkLst>
        </pc:spChg>
        <pc:picChg chg="add mod">
          <ac:chgData name="Akhilapaidy" userId="S::1602-16-737-005@vce.ac.in::dd407367-615e-4d09-9366-46a403797e69" providerId="AD" clId="Web-{6B7215BD-372A-780C-655D-0669449EA608}" dt="2019-04-27T03:00:40.136" v="1282" actId="14100"/>
          <ac:picMkLst>
            <pc:docMk/>
            <pc:sldMk cId="1796509846" sldId="270"/>
            <ac:picMk id="4" creationId="{7602D83B-960E-473F-8316-15AB32149CBA}"/>
          </ac:picMkLst>
        </pc:picChg>
      </pc:sldChg>
      <pc:sldChg chg="addSp delSp modSp new mod setBg">
        <pc:chgData name="Akhilapaidy" userId="S::1602-16-737-005@vce.ac.in::dd407367-615e-4d09-9366-46a403797e69" providerId="AD" clId="Web-{6B7215BD-372A-780C-655D-0669449EA608}" dt="2019-04-27T03:14:13.236" v="2111"/>
        <pc:sldMkLst>
          <pc:docMk/>
          <pc:sldMk cId="1548769266" sldId="271"/>
        </pc:sldMkLst>
        <pc:spChg chg="del">
          <ac:chgData name="Akhilapaidy" userId="S::1602-16-737-005@vce.ac.in::dd407367-615e-4d09-9366-46a403797e69" providerId="AD" clId="Web-{6B7215BD-372A-780C-655D-0669449EA608}" dt="2019-04-27T03:14:13.236" v="2111"/>
          <ac:spMkLst>
            <pc:docMk/>
            <pc:sldMk cId="1548769266" sldId="271"/>
            <ac:spMk id="2" creationId="{D52A189C-08B3-4F21-8959-7BA6ECA832EC}"/>
          </ac:spMkLst>
        </pc:spChg>
        <pc:spChg chg="del">
          <ac:chgData name="Akhilapaidy" userId="S::1602-16-737-005@vce.ac.in::dd407367-615e-4d09-9366-46a403797e69" providerId="AD" clId="Web-{6B7215BD-372A-780C-655D-0669449EA608}" dt="2019-04-27T03:13:39.903" v="2108"/>
          <ac:spMkLst>
            <pc:docMk/>
            <pc:sldMk cId="1548769266" sldId="271"/>
            <ac:spMk id="3" creationId="{8D489A8F-A028-4404-A934-5AD9105EB822}"/>
          </ac:spMkLst>
        </pc:spChg>
        <pc:spChg chg="add del mod">
          <ac:chgData name="Akhilapaidy" userId="S::1602-16-737-005@vce.ac.in::dd407367-615e-4d09-9366-46a403797e69" providerId="AD" clId="Web-{6B7215BD-372A-780C-655D-0669449EA608}" dt="2019-04-27T03:14:08.673" v="2110"/>
          <ac:spMkLst>
            <pc:docMk/>
            <pc:sldMk cId="1548769266" sldId="271"/>
            <ac:spMk id="7" creationId="{6A976702-15AD-49C5-9F45-9495D31307B2}"/>
          </ac:spMkLst>
        </pc:spChg>
        <pc:picChg chg="add del mod ord">
          <ac:chgData name="Akhilapaidy" userId="S::1602-16-737-005@vce.ac.in::dd407367-615e-4d09-9366-46a403797e69" providerId="AD" clId="Web-{6B7215BD-372A-780C-655D-0669449EA608}" dt="2019-04-27T03:13:41.762" v="2109"/>
          <ac:picMkLst>
            <pc:docMk/>
            <pc:sldMk cId="1548769266" sldId="271"/>
            <ac:picMk id="4" creationId="{C7C2DF6B-1398-4667-9E28-6BA62A98D65C}"/>
          </ac:picMkLst>
        </pc:picChg>
        <pc:picChg chg="add mod ord">
          <ac:chgData name="Akhilapaidy" userId="S::1602-16-737-005@vce.ac.in::dd407367-615e-4d09-9366-46a403797e69" providerId="AD" clId="Web-{6B7215BD-372A-780C-655D-0669449EA608}" dt="2019-04-27T03:14:13.236" v="2111"/>
          <ac:picMkLst>
            <pc:docMk/>
            <pc:sldMk cId="1548769266" sldId="271"/>
            <ac:picMk id="8" creationId="{55D9EF6C-30F7-4F89-BADE-96002D0C790A}"/>
          </ac:picMkLst>
        </pc:picChg>
      </pc:sldChg>
      <pc:sldChg chg="addSp delSp modSp new mod setBg">
        <pc:chgData name="Akhilapaidy" userId="S::1602-16-737-005@vce.ac.in::dd407367-615e-4d09-9366-46a403797e69" providerId="AD" clId="Web-{6B7215BD-372A-780C-655D-0669449EA608}" dt="2019-04-27T03:12:31.978" v="2107"/>
        <pc:sldMkLst>
          <pc:docMk/>
          <pc:sldMk cId="2472432168" sldId="272"/>
        </pc:sldMkLst>
        <pc:spChg chg="mod">
          <ac:chgData name="Akhilapaidy" userId="S::1602-16-737-005@vce.ac.in::dd407367-615e-4d09-9366-46a403797e69" providerId="AD" clId="Web-{6B7215BD-372A-780C-655D-0669449EA608}" dt="2019-04-27T03:12:31.978" v="2107"/>
          <ac:spMkLst>
            <pc:docMk/>
            <pc:sldMk cId="2472432168" sldId="272"/>
            <ac:spMk id="2" creationId="{5E3F33FB-C2A3-4B07-B1AF-9D34D7ED93B9}"/>
          </ac:spMkLst>
        </pc:spChg>
        <pc:spChg chg="mod ord">
          <ac:chgData name="Akhilapaidy" userId="S::1602-16-737-005@vce.ac.in::dd407367-615e-4d09-9366-46a403797e69" providerId="AD" clId="Web-{6B7215BD-372A-780C-655D-0669449EA608}" dt="2019-04-27T03:12:31.978" v="2107"/>
          <ac:spMkLst>
            <pc:docMk/>
            <pc:sldMk cId="2472432168" sldId="272"/>
            <ac:spMk id="3" creationId="{DC9D85A7-CF40-4101-816F-315489B13676}"/>
          </ac:spMkLst>
        </pc:spChg>
        <pc:spChg chg="add">
          <ac:chgData name="Akhilapaidy" userId="S::1602-16-737-005@vce.ac.in::dd407367-615e-4d09-9366-46a403797e69" providerId="AD" clId="Web-{6B7215BD-372A-780C-655D-0669449EA608}" dt="2019-04-27T03:12:31.978" v="2107"/>
          <ac:spMkLst>
            <pc:docMk/>
            <pc:sldMk cId="2472432168" sldId="272"/>
            <ac:spMk id="6" creationId="{3CD9DF72-87A3-404E-A828-84CBF11A8303}"/>
          </ac:spMkLst>
        </pc:spChg>
        <pc:spChg chg="add del">
          <ac:chgData name="Akhilapaidy" userId="S::1602-16-737-005@vce.ac.in::dd407367-615e-4d09-9366-46a403797e69" providerId="AD" clId="Web-{6B7215BD-372A-780C-655D-0669449EA608}" dt="2019-04-27T03:12:31.869" v="2106"/>
          <ac:spMkLst>
            <pc:docMk/>
            <pc:sldMk cId="2472432168" sldId="272"/>
            <ac:spMk id="9" creationId="{C607803A-4E99-444E-94F7-8785CDDF5849}"/>
          </ac:spMkLst>
        </pc:spChg>
        <pc:spChg chg="add del">
          <ac:chgData name="Akhilapaidy" userId="S::1602-16-737-005@vce.ac.in::dd407367-615e-4d09-9366-46a403797e69" providerId="AD" clId="Web-{6B7215BD-372A-780C-655D-0669449EA608}" dt="2019-04-27T03:12:31.869" v="2106"/>
          <ac:spMkLst>
            <pc:docMk/>
            <pc:sldMk cId="2472432168" sldId="272"/>
            <ac:spMk id="11" creationId="{2989BE6A-C309-418E-8ADD-1616A980570D}"/>
          </ac:spMkLst>
        </pc:spChg>
        <pc:picChg chg="add mod ord">
          <ac:chgData name="Akhilapaidy" userId="S::1602-16-737-005@vce.ac.in::dd407367-615e-4d09-9366-46a403797e69" providerId="AD" clId="Web-{6B7215BD-372A-780C-655D-0669449EA608}" dt="2019-04-27T03:12:31.978" v="2107"/>
          <ac:picMkLst>
            <pc:docMk/>
            <pc:sldMk cId="2472432168" sldId="272"/>
            <ac:picMk id="4" creationId="{A53BD964-F6AD-4DB1-9B2F-277ACA0EC7CE}"/>
          </ac:picMkLst>
        </pc:picChg>
        <pc:cxnChg chg="add">
          <ac:chgData name="Akhilapaidy" userId="S::1602-16-737-005@vce.ac.in::dd407367-615e-4d09-9366-46a403797e69" providerId="AD" clId="Web-{6B7215BD-372A-780C-655D-0669449EA608}" dt="2019-04-27T03:12:31.978" v="2107"/>
          <ac:cxnSpMkLst>
            <pc:docMk/>
            <pc:sldMk cId="2472432168" sldId="272"/>
            <ac:cxnSpMk id="7" creationId="{20E3A342-4D61-4E3F-AF90-1AB42AEB96CC}"/>
          </ac:cxnSpMkLst>
        </pc:cxnChg>
      </pc:sldChg>
    </pc:docChg>
  </pc:docChgLst>
  <pc:docChgLst>
    <pc:chgData name="Akhilapaidy" userId="S::1602-16-737-005@vce.ac.in::dd407367-615e-4d09-9366-46a403797e69" providerId="AD" clId="Web-{A5C079D2-AECD-BAB7-E895-15983DCF4192}"/>
    <pc:docChg chg="addSld delSld modSld">
      <pc:chgData name="Akhilapaidy" userId="S::1602-16-737-005@vce.ac.in::dd407367-615e-4d09-9366-46a403797e69" providerId="AD" clId="Web-{A5C079D2-AECD-BAB7-E895-15983DCF4192}" dt="2019-04-27T02:13:04.787" v="431"/>
      <pc:docMkLst>
        <pc:docMk/>
      </pc:docMkLst>
      <pc:sldChg chg="addSp modSp del mod setBg setClrOvrMap">
        <pc:chgData name="Akhilapaidy" userId="S::1602-16-737-005@vce.ac.in::dd407367-615e-4d09-9366-46a403797e69" providerId="AD" clId="Web-{A5C079D2-AECD-BAB7-E895-15983DCF4192}" dt="2019-04-26T22:23:40.725" v="7"/>
        <pc:sldMkLst>
          <pc:docMk/>
          <pc:sldMk cId="109857222" sldId="256"/>
        </pc:sldMkLst>
        <pc:spChg chg="mod">
          <ac:chgData name="Akhilapaidy" userId="S::1602-16-737-005@vce.ac.in::dd407367-615e-4d09-9366-46a403797e69" providerId="AD" clId="Web-{A5C079D2-AECD-BAB7-E895-15983DCF4192}" dt="2019-04-26T22:22:43.413" v="4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Akhilapaidy" userId="S::1602-16-737-005@vce.ac.in::dd407367-615e-4d09-9366-46a403797e69" providerId="AD" clId="Web-{A5C079D2-AECD-BAB7-E895-15983DCF4192}" dt="2019-04-26T22:22:43.413" v="4"/>
          <ac:spMkLst>
            <pc:docMk/>
            <pc:sldMk cId="109857222" sldId="256"/>
            <ac:spMk id="3" creationId="{00000000-0000-0000-0000-000000000000}"/>
          </ac:spMkLst>
        </pc:spChg>
        <pc:picChg chg="add mod">
          <ac:chgData name="Akhilapaidy" userId="S::1602-16-737-005@vce.ac.in::dd407367-615e-4d09-9366-46a403797e69" providerId="AD" clId="Web-{A5C079D2-AECD-BAB7-E895-15983DCF4192}" dt="2019-04-26T22:23:22.319" v="6" actId="14100"/>
          <ac:picMkLst>
            <pc:docMk/>
            <pc:sldMk cId="109857222" sldId="256"/>
            <ac:picMk id="4" creationId="{82E0E119-E6EA-48CE-8108-49572225F2E7}"/>
          </ac:picMkLst>
        </pc:picChg>
        <pc:cxnChg chg="add">
          <ac:chgData name="Akhilapaidy" userId="S::1602-16-737-005@vce.ac.in::dd407367-615e-4d09-9366-46a403797e69" providerId="AD" clId="Web-{A5C079D2-AECD-BAB7-E895-15983DCF4192}" dt="2019-04-26T22:22:43.413" v="4"/>
          <ac:cxnSpMkLst>
            <pc:docMk/>
            <pc:sldMk cId="109857222" sldId="256"/>
            <ac:cxnSpMk id="9" creationId="{E126E481-B945-4179-BD79-05E96E9B29E1}"/>
          </ac:cxnSpMkLst>
        </pc:cxnChg>
      </pc:sldChg>
      <pc:sldChg chg="addSp modSp new mod setBg">
        <pc:chgData name="Akhilapaidy" userId="S::1602-16-737-005@vce.ac.in::dd407367-615e-4d09-9366-46a403797e69" providerId="AD" clId="Web-{A5C079D2-AECD-BAB7-E895-15983DCF4192}" dt="2019-04-26T22:28:25.906" v="174" actId="14100"/>
        <pc:sldMkLst>
          <pc:docMk/>
          <pc:sldMk cId="3293774079" sldId="256"/>
        </pc:sldMkLst>
        <pc:spChg chg="mod">
          <ac:chgData name="Akhilapaidy" userId="S::1602-16-737-005@vce.ac.in::dd407367-615e-4d09-9366-46a403797e69" providerId="AD" clId="Web-{A5C079D2-AECD-BAB7-E895-15983DCF4192}" dt="2019-04-26T22:26:12.249" v="31"/>
          <ac:spMkLst>
            <pc:docMk/>
            <pc:sldMk cId="3293774079" sldId="256"/>
            <ac:spMk id="2" creationId="{2B8B94C8-82E9-48F7-BC1D-2B6FB44BB84D}"/>
          </ac:spMkLst>
        </pc:spChg>
        <pc:spChg chg="mod">
          <ac:chgData name="Akhilapaidy" userId="S::1602-16-737-005@vce.ac.in::dd407367-615e-4d09-9366-46a403797e69" providerId="AD" clId="Web-{A5C079D2-AECD-BAB7-E895-15983DCF4192}" dt="2019-04-26T22:28:25.906" v="174" actId="14100"/>
          <ac:spMkLst>
            <pc:docMk/>
            <pc:sldMk cId="3293774079" sldId="256"/>
            <ac:spMk id="3" creationId="{7386D439-CDEE-483C-A68C-092B77700FAB}"/>
          </ac:spMkLst>
        </pc:spChg>
        <pc:spChg chg="add">
          <ac:chgData name="Akhilapaidy" userId="S::1602-16-737-005@vce.ac.in::dd407367-615e-4d09-9366-46a403797e69" providerId="AD" clId="Web-{A5C079D2-AECD-BAB7-E895-15983DCF4192}" dt="2019-04-26T22:26:12.249" v="31"/>
          <ac:spMkLst>
            <pc:docMk/>
            <pc:sldMk cId="3293774079" sldId="256"/>
            <ac:spMk id="9" creationId="{87CC2527-562A-4F69-B487-4371E5B243E7}"/>
          </ac:spMkLst>
        </pc:spChg>
        <pc:picChg chg="add mod ord">
          <ac:chgData name="Akhilapaidy" userId="S::1602-16-737-005@vce.ac.in::dd407367-615e-4d09-9366-46a403797e69" providerId="AD" clId="Web-{A5C079D2-AECD-BAB7-E895-15983DCF4192}" dt="2019-04-26T22:26:12.249" v="31"/>
          <ac:picMkLst>
            <pc:docMk/>
            <pc:sldMk cId="3293774079" sldId="256"/>
            <ac:picMk id="4" creationId="{ADB7C787-E354-404F-9AF1-CA6398837A7B}"/>
          </ac:picMkLst>
        </pc:picChg>
        <pc:cxnChg chg="add">
          <ac:chgData name="Akhilapaidy" userId="S::1602-16-737-005@vce.ac.in::dd407367-615e-4d09-9366-46a403797e69" providerId="AD" clId="Web-{A5C079D2-AECD-BAB7-E895-15983DCF4192}" dt="2019-04-26T22:26:12.249" v="31"/>
          <ac:cxnSpMkLst>
            <pc:docMk/>
            <pc:sldMk cId="3293774079" sldId="256"/>
            <ac:cxnSpMk id="11" creationId="{BCDAEC91-5BCE-4B55-9CC0-43EF94CB734B}"/>
          </ac:cxnSpMkLst>
        </pc:cxnChg>
      </pc:sldChg>
      <pc:sldChg chg="modSp new">
        <pc:chgData name="Akhilapaidy" userId="S::1602-16-737-005@vce.ac.in::dd407367-615e-4d09-9366-46a403797e69" providerId="AD" clId="Web-{A5C079D2-AECD-BAB7-E895-15983DCF4192}" dt="2019-04-27T02:07:27.004" v="336" actId="20577"/>
        <pc:sldMkLst>
          <pc:docMk/>
          <pc:sldMk cId="2019179852" sldId="257"/>
        </pc:sldMkLst>
        <pc:spChg chg="mod">
          <ac:chgData name="Akhilapaidy" userId="S::1602-16-737-005@vce.ac.in::dd407367-615e-4d09-9366-46a403797e69" providerId="AD" clId="Web-{A5C079D2-AECD-BAB7-E895-15983DCF4192}" dt="2019-04-26T22:28:51.118" v="182" actId="20577"/>
          <ac:spMkLst>
            <pc:docMk/>
            <pc:sldMk cId="2019179852" sldId="257"/>
            <ac:spMk id="2" creationId="{F62C1E7D-74EF-4DC1-875B-C9A23839003C}"/>
          </ac:spMkLst>
        </pc:spChg>
        <pc:spChg chg="mod">
          <ac:chgData name="Akhilapaidy" userId="S::1602-16-737-005@vce.ac.in::dd407367-615e-4d09-9366-46a403797e69" providerId="AD" clId="Web-{A5C079D2-AECD-BAB7-E895-15983DCF4192}" dt="2019-04-27T02:07:27.004" v="336" actId="20577"/>
          <ac:spMkLst>
            <pc:docMk/>
            <pc:sldMk cId="2019179852" sldId="257"/>
            <ac:spMk id="3" creationId="{E3951B0B-75CD-465A-9229-BCDEAFCF38C9}"/>
          </ac:spMkLst>
        </pc:spChg>
      </pc:sldChg>
      <pc:sldChg chg="addSp delSp modSp new">
        <pc:chgData name="Akhilapaidy" userId="S::1602-16-737-005@vce.ac.in::dd407367-615e-4d09-9366-46a403797e69" providerId="AD" clId="Web-{A5C079D2-AECD-BAB7-E895-15983DCF4192}" dt="2019-04-27T02:13:04.787" v="431"/>
        <pc:sldMkLst>
          <pc:docMk/>
          <pc:sldMk cId="2697970172" sldId="258"/>
        </pc:sldMkLst>
        <pc:spChg chg="mod">
          <ac:chgData name="Akhilapaidy" userId="S::1602-16-737-005@vce.ac.in::dd407367-615e-4d09-9366-46a403797e69" providerId="AD" clId="Web-{A5C079D2-AECD-BAB7-E895-15983DCF4192}" dt="2019-04-27T02:12:39.770" v="427" actId="20577"/>
          <ac:spMkLst>
            <pc:docMk/>
            <pc:sldMk cId="2697970172" sldId="258"/>
            <ac:spMk id="2" creationId="{143AE517-243B-41B3-8B72-5DC35B1494BC}"/>
          </ac:spMkLst>
        </pc:spChg>
        <pc:spChg chg="mod">
          <ac:chgData name="Akhilapaidy" userId="S::1602-16-737-005@vce.ac.in::dd407367-615e-4d09-9366-46a403797e69" providerId="AD" clId="Web-{A5C079D2-AECD-BAB7-E895-15983DCF4192}" dt="2019-04-27T02:12:23.973" v="401" actId="14100"/>
          <ac:spMkLst>
            <pc:docMk/>
            <pc:sldMk cId="2697970172" sldId="258"/>
            <ac:spMk id="3" creationId="{B9C23BC9-D1DE-467B-9ECE-0EBD972F0D92}"/>
          </ac:spMkLst>
        </pc:spChg>
        <pc:picChg chg="add del mod">
          <ac:chgData name="Akhilapaidy" userId="S::1602-16-737-005@vce.ac.in::dd407367-615e-4d09-9366-46a403797e69" providerId="AD" clId="Web-{A5C079D2-AECD-BAB7-E895-15983DCF4192}" dt="2019-04-27T02:13:04.787" v="431"/>
          <ac:picMkLst>
            <pc:docMk/>
            <pc:sldMk cId="2697970172" sldId="258"/>
            <ac:picMk id="4" creationId="{5EB730C0-10EC-4162-A049-E71DD22D9C8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tower&#10;&#10;Description generated with high confidence">
            <a:extLst>
              <a:ext uri="{FF2B5EF4-FFF2-40B4-BE49-F238E27FC236}">
                <a16:creationId xmlns:a16="http://schemas.microsoft.com/office/drawing/2014/main" id="{ADB7C787-E354-404F-9AF1-CA6398837A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0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8B94C8-82E9-48F7-BC1D-2B6FB44BB8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YATRA Site</a:t>
            </a:r>
            <a:endParaRPr lang="en-US" sz="4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86D439-CDEE-483C-A68C-092B77700F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125837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cs typeface="Calibri"/>
              </a:rPr>
              <a:t>AKHILA.PAIDY 1602-16-737-005</a:t>
            </a:r>
          </a:p>
          <a:p>
            <a:r>
              <a:rPr lang="en-US" dirty="0">
                <a:cs typeface="Calibri"/>
              </a:rPr>
              <a:t>Maheshwari 1602-16-737-021</a:t>
            </a:r>
          </a:p>
          <a:p>
            <a:r>
              <a:rPr lang="en-US" dirty="0">
                <a:cs typeface="Calibri"/>
              </a:rPr>
              <a:t>Akash 1602-16-737-002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774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9A18B30-98F0-4B69-BDD8-69770E756A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493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18168D9E-DE0D-4723-AC6A-FB5732E5A3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66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072DB-3F90-4B6B-A94F-E1F055364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cs typeface="Calibri Light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B1941-11DB-435C-9245-8A5C8987B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Trip Cancellation: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9FF65433-87F8-44D7-A3E5-7124B6E19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476" y="2327173"/>
            <a:ext cx="11542142" cy="453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985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6F3D8625-54B4-47B6-AF14-74E4EF0153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70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3849-ECE7-4E94-A540-543CC47A7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FAE52-DBE4-4F2F-A6BE-8C7E3BBC5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Trip Allotment to guide: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63B9D22E-31FE-47A8-8E58-39FA60710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514" y="2240909"/>
            <a:ext cx="10837652" cy="434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21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98759-F5BA-4610-9CDD-C73B693C1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FF045-E9A2-4CA4-96B2-C4B296AB5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Transportation Details: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602D83B-960E-473F-8316-15AB32149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20" y="2226531"/>
            <a:ext cx="9946255" cy="463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5098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E5D03-CA12-4F02-9E9E-30FB51B1C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27E16-5414-4EC9-A8CD-52B5F48A1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Future Work:</a:t>
            </a:r>
            <a:endParaRPr lang="en-US"/>
          </a:p>
          <a:p>
            <a:r>
              <a:rPr lang="en-US">
                <a:cs typeface="Calibri"/>
              </a:rPr>
              <a:t>Extending the work with few more features</a:t>
            </a:r>
          </a:p>
          <a:p>
            <a:r>
              <a:rPr lang="en-US">
                <a:cs typeface="Calibri"/>
              </a:rPr>
              <a:t>Adding few more validations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8786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A close up of a logo&#10;&#10;Description generated with high confidence">
            <a:extLst>
              <a:ext uri="{FF2B5EF4-FFF2-40B4-BE49-F238E27FC236}">
                <a16:creationId xmlns:a16="http://schemas.microsoft.com/office/drawing/2014/main" id="{55D9EF6C-30F7-4F89-BADE-96002D0C79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769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C1E7D-74EF-4DC1-875B-C9A238390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contents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51B0B-75CD-465A-9229-BCDEAFCF3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Abstract</a:t>
            </a:r>
          </a:p>
          <a:p>
            <a:r>
              <a:rPr lang="en-US">
                <a:cs typeface="Calibri"/>
              </a:rPr>
              <a:t>Use Cases</a:t>
            </a:r>
          </a:p>
          <a:p>
            <a:r>
              <a:rPr lang="en-US">
                <a:cs typeface="Calibri"/>
              </a:rPr>
              <a:t>Architecture And Technology Used</a:t>
            </a:r>
          </a:p>
          <a:p>
            <a:r>
              <a:rPr lang="en-US">
                <a:cs typeface="Calibri"/>
              </a:rPr>
              <a:t>Results</a:t>
            </a:r>
          </a:p>
          <a:p>
            <a:r>
              <a:rPr lang="en-US">
                <a:cs typeface="Calibri"/>
              </a:rPr>
              <a:t>Conclusion and future work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9179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E517-243B-41B3-8B72-5DC35B149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                          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23BC9-D1DE-467B-9ECE-0EBD972F0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2871"/>
            <a:ext cx="10515600" cy="525711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           </a:t>
            </a:r>
            <a:r>
              <a:rPr lang="en-US" sz="2000" dirty="0">
                <a:cs typeface="Calibri" panose="020F0502020204030204"/>
              </a:rPr>
              <a:t>               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D229309-81E8-4641-A7AF-7A0BABB03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3902" y="-1871015"/>
            <a:ext cx="12030972" cy="930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87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5404-DE7B-428E-BCB3-379A81400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88224-3320-40EA-BA18-9C960A452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6229"/>
            <a:ext cx="10515600" cy="448073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/>
                <a:cs typeface="Calibri" panose="020F0502020204030204"/>
              </a:rPr>
              <a:t>Use Cases:</a:t>
            </a:r>
          </a:p>
          <a:p>
            <a:pPr marL="0" indent="0">
              <a:buNone/>
            </a:pPr>
            <a:r>
              <a:rPr lang="en-US" dirty="0">
                <a:latin typeface="Times New Roman"/>
                <a:cs typeface="Calibri" panose="020F0502020204030204"/>
              </a:rPr>
              <a:t>1.Customer Trip selection and  buying entry Ticket</a:t>
            </a:r>
          </a:p>
          <a:p>
            <a:pPr marL="0" indent="0">
              <a:buNone/>
            </a:pPr>
            <a:r>
              <a:rPr lang="en-US" dirty="0">
                <a:latin typeface="Times New Roman"/>
                <a:cs typeface="Calibri" panose="020F0502020204030204"/>
              </a:rPr>
              <a:t>2.Trip cancellation</a:t>
            </a:r>
          </a:p>
          <a:p>
            <a:pPr marL="0" indent="0">
              <a:buNone/>
            </a:pPr>
            <a:r>
              <a:rPr lang="en-US" dirty="0">
                <a:latin typeface="Times New Roman"/>
                <a:cs typeface="Calibri" panose="020F0502020204030204"/>
              </a:rPr>
              <a:t>3.Trip allotment to guide</a:t>
            </a:r>
          </a:p>
          <a:p>
            <a:pPr marL="0" indent="0">
              <a:buNone/>
            </a:pPr>
            <a:r>
              <a:rPr lang="en-US" dirty="0">
                <a:latin typeface="Times New Roman"/>
                <a:cs typeface="Calibri" panose="020F0502020204030204"/>
              </a:rPr>
              <a:t>4.Trip Status</a:t>
            </a:r>
          </a:p>
          <a:p>
            <a:pPr marL="0" indent="0">
              <a:buNone/>
            </a:pPr>
            <a:r>
              <a:rPr lang="en-US" dirty="0">
                <a:latin typeface="Times New Roman"/>
                <a:cs typeface="Calibri" panose="020F0502020204030204"/>
              </a:rPr>
              <a:t>5.Transportation details</a:t>
            </a:r>
          </a:p>
          <a:p>
            <a:pPr marL="0" indent="0">
              <a:buNone/>
            </a:pPr>
            <a:endParaRPr lang="en-US" dirty="0">
              <a:latin typeface="Times New Roman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57823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32CBC-A5EA-45D6-8A91-D3B3172D4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latin typeface="Times New Roman"/>
                <a:cs typeface="Calibri Light"/>
              </a:rPr>
              <a:t>Architecture and Technology Used:</a:t>
            </a:r>
            <a:endParaRPr lang="en-US" sz="2400" dirty="0">
              <a:cs typeface="Calibri Light"/>
            </a:endParaRPr>
          </a:p>
        </p:txBody>
      </p:sp>
      <p:pic>
        <p:nvPicPr>
          <p:cNvPr id="16" name="Picture 16" descr="A close up of a map&#10;&#10;Description generated with high confidence">
            <a:extLst>
              <a:ext uri="{FF2B5EF4-FFF2-40B4-BE49-F238E27FC236}">
                <a16:creationId xmlns:a16="http://schemas.microsoft.com/office/drawing/2014/main" id="{35F9106C-04E8-4A75-858D-7AD55CCC1C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797" y="1825625"/>
            <a:ext cx="11305765" cy="502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15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5A9B0-44EE-42C5-A2D0-965E7493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88B51-3C50-49B9-9CDC-012B5C5A5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  Technology Used:</a:t>
            </a:r>
            <a:endParaRPr lang="en-US" dirty="0"/>
          </a:p>
          <a:p>
            <a:pPr marL="0" indent="0">
              <a:buNone/>
            </a:pPr>
            <a:r>
              <a:rPr lang="en-US" dirty="0">
                <a:cs typeface="Calibri"/>
              </a:rPr>
              <a:t>Front end: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Bootstrap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Backend: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Spring Boot</a:t>
            </a:r>
          </a:p>
          <a:p>
            <a:pPr marL="0" indent="0">
              <a:buNone/>
            </a:pPr>
            <a:r>
              <a:rPr lang="en-US" dirty="0" err="1">
                <a:cs typeface="Calibri"/>
              </a:rPr>
              <a:t>Sql</a:t>
            </a:r>
            <a:r>
              <a:rPr lang="en-US" dirty="0">
                <a:cs typeface="Calibri"/>
              </a:rPr>
              <a:t> hibernate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Ajax Request calls for integration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71219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89C6C-5033-4E59-AA8B-E94BC42F6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B82E7-A358-44D0-8D6F-F8BA4E3B2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    In the integration we use ajax calls.</a:t>
            </a:r>
            <a:endParaRPr lang="en-US" dirty="0"/>
          </a:p>
          <a:p>
            <a:r>
              <a:rPr lang="en-US" dirty="0">
                <a:cs typeface="Calibri"/>
              </a:rPr>
              <a:t>When we enter the data a ajax request call is called.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In the controller </a:t>
            </a:r>
            <a:r>
              <a:rPr lang="en-US" dirty="0" err="1">
                <a:cs typeface="Calibri"/>
              </a:rPr>
              <a:t>api</a:t>
            </a:r>
            <a:r>
              <a:rPr lang="en-US" dirty="0">
                <a:cs typeface="Calibri"/>
              </a:rPr>
              <a:t> rest calls are generated and required </a:t>
            </a:r>
            <a:r>
              <a:rPr lang="en-US" dirty="0" err="1">
                <a:cs typeface="Calibri"/>
              </a:rPr>
              <a:t>url</a:t>
            </a:r>
            <a:r>
              <a:rPr lang="en-US" dirty="0">
                <a:cs typeface="Calibri"/>
              </a:rPr>
              <a:t> is hit.</a:t>
            </a:r>
          </a:p>
          <a:p>
            <a:r>
              <a:rPr lang="en-US" dirty="0">
                <a:cs typeface="Calibri"/>
              </a:rPr>
              <a:t>In service the business logic is given.</a:t>
            </a:r>
          </a:p>
          <a:p>
            <a:r>
              <a:rPr lang="en-US" dirty="0">
                <a:cs typeface="Calibri"/>
              </a:rPr>
              <a:t> DAO is accessed and </a:t>
            </a:r>
            <a:r>
              <a:rPr lang="en-US" dirty="0" err="1">
                <a:cs typeface="Calibri"/>
              </a:rPr>
              <a:t>jason</a:t>
            </a:r>
            <a:r>
              <a:rPr lang="en-US" dirty="0">
                <a:cs typeface="Calibri"/>
              </a:rPr>
              <a:t> is called and the </a:t>
            </a:r>
            <a:r>
              <a:rPr lang="en-US" dirty="0" err="1">
                <a:cs typeface="Calibri"/>
              </a:rPr>
              <a:t>reuired</a:t>
            </a:r>
            <a:r>
              <a:rPr lang="en-US" dirty="0">
                <a:cs typeface="Calibri"/>
              </a:rPr>
              <a:t> result is displayed.</a:t>
            </a:r>
          </a:p>
        </p:txBody>
      </p:sp>
    </p:spTree>
    <p:extLst>
      <p:ext uri="{BB962C8B-B14F-4D97-AF65-F5344CB8AC3E}">
        <p14:creationId xmlns:p14="http://schemas.microsoft.com/office/powerpoint/2010/main" val="4251225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A53BD964-F6AD-4DB1-9B2F-277ACA0EC7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3F33FB-C2A3-4B07-B1AF-9D34D7ED9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endParaRPr lang="en-US" sz="3600"/>
          </a:p>
        </p:txBody>
      </p:sp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D85A7-CF40-4101-816F-315489B13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cs typeface="Calibri"/>
              </a:rPr>
              <a:t>Ajax request call:</a:t>
            </a:r>
          </a:p>
          <a:p>
            <a:endParaRPr lang="en-US" sz="1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2432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1A5E5-1963-4E72-8468-3248B3CFD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>
                <a:cs typeface="Calibri Light"/>
              </a:rPr>
              <a:t>Results:</a:t>
            </a:r>
            <a:endParaRPr lang="en-US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F7D58-D91D-46AF-895A-303BC134C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Customer trip selection and ticket buying: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A3E49C9A-93E1-4A8D-91AE-D5ED6CDF4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95" y="2657852"/>
            <a:ext cx="10708255" cy="480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990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YATRA Site</vt:lpstr>
      <vt:lpstr>contents</vt:lpstr>
      <vt:lpstr>                           </vt:lpstr>
      <vt:lpstr>.</vt:lpstr>
      <vt:lpstr>Architecture and Technology Used:</vt:lpstr>
      <vt:lpstr>.</vt:lpstr>
      <vt:lpstr>.</vt:lpstr>
      <vt:lpstr>PowerPoint Presentation</vt:lpstr>
      <vt:lpstr>Results:</vt:lpstr>
      <vt:lpstr>PowerPoint Presentation</vt:lpstr>
      <vt:lpstr>PowerPoint Presentation</vt:lpstr>
      <vt:lpstr>.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493</cp:revision>
  <dcterms:created xsi:type="dcterms:W3CDTF">2013-07-15T20:26:40Z</dcterms:created>
  <dcterms:modified xsi:type="dcterms:W3CDTF">2019-04-27T03:44:52Z</dcterms:modified>
</cp:coreProperties>
</file>

<file path=docProps/thumbnail.jpeg>
</file>